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4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627017E-7C67-45E7-C31A-38513CEFA1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36526"/>
            <a:ext cx="2162176" cy="11531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7CA9CB2-E03A-7E78-709B-1C237959D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5335" r="36441" b="3775"/>
          <a:stretch>
            <a:fillRect/>
          </a:stretch>
        </p:blipFill>
        <p:spPr>
          <a:xfrm rot="16200000">
            <a:off x="5904346" y="588817"/>
            <a:ext cx="38330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74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Cabral</dc:creator>
  <cp:lastModifiedBy>Cabral</cp:lastModifiedBy>
  <cp:revision>1</cp:revision>
  <dcterms:created xsi:type="dcterms:W3CDTF">2026-04-08T19:55:24Z</dcterms:created>
  <dcterms:modified xsi:type="dcterms:W3CDTF">2026-04-08T20:10:07Z</dcterms:modified>
</cp:coreProperties>
</file>